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embeddings/Microsoft_Formel-Editor1.bin" ContentType="application/vnd.openxmlformats-officedocument.oleObject"/>
  <Override PartName="/ppt/embeddings/Microsoft_Formel-Editor2.bin" ContentType="application/vnd.openxmlformats-officedocument.oleObject"/>
  <Override PartName="/ppt/embeddings/Microsoft_Formel-Editor3.bin" ContentType="application/vnd.openxmlformats-officedocument.oleObject"/>
  <Override PartName="/ppt/embeddings/Microsoft_Formel-Editor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05" autoAdjust="0"/>
  </p:normalViewPr>
  <p:slideViewPr>
    <p:cSldViewPr snapToGrid="0" snapToObjects="1">
      <p:cViewPr varScale="1">
        <p:scale>
          <a:sx n="128" d="100"/>
          <a:sy n="128" d="100"/>
        </p:scale>
        <p:origin x="-9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81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648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03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89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644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767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2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68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78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207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8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D661E-6A9C-0D42-BAE8-D9673E33CFD8}" type="datetimeFigureOut">
              <a:rPr lang="de-DE" smtClean="0"/>
              <a:t>17.10.16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D389B-3638-E942-88B1-FD35B227D2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2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1.bin"/><Relationship Id="rId4" Type="http://schemas.openxmlformats.org/officeDocument/2006/relationships/image" Target="../media/image1.emf"/><Relationship Id="rId5" Type="http://schemas.openxmlformats.org/officeDocument/2006/relationships/oleObject" Target="../embeddings/Microsoft_Formel-Editor2.bin"/><Relationship Id="rId6" Type="http://schemas.openxmlformats.org/officeDocument/2006/relationships/image" Target="../media/image2.emf"/><Relationship Id="rId7" Type="http://schemas.openxmlformats.org/officeDocument/2006/relationships/oleObject" Target="../embeddings/Microsoft_Formel-Editor3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Formel-Editor4.bin"/><Relationship Id="rId4" Type="http://schemas.openxmlformats.org/officeDocument/2006/relationships/image" Target="../media/image6.emf"/><Relationship Id="rId5" Type="http://schemas.openxmlformats.org/officeDocument/2006/relationships/image" Target="../media/image7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Präsentation Labor</a:t>
            </a:r>
            <a:r>
              <a:rPr lang="de-DE" dirty="0" smtClean="0"/>
              <a:t>übung 2</a:t>
            </a:r>
            <a:br>
              <a:rPr lang="de-DE" dirty="0" smtClean="0"/>
            </a:br>
            <a:r>
              <a:rPr lang="de-DE" dirty="0" smtClean="0"/>
              <a:t>Ankopplung an Schwingkreis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Yves Studer</a:t>
            </a:r>
            <a:endParaRPr lang="de-DE" sz="2800" dirty="0"/>
          </a:p>
          <a:p>
            <a:r>
              <a:rPr lang="de-DE" sz="2800" dirty="0" smtClean="0"/>
              <a:t>Tobias Heer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8288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Ausmessen Kondensator</a:t>
            </a:r>
            <a:endParaRPr lang="de-DE" dirty="0"/>
          </a:p>
        </p:txBody>
      </p:sp>
      <p:pic>
        <p:nvPicPr>
          <p:cNvPr id="4" name="Inhaltsplatzhalter 3" descr="IMG_4663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6" t="17468" r="17788" b="14700"/>
          <a:stretch/>
        </p:blipFill>
        <p:spPr>
          <a:xfrm>
            <a:off x="820302" y="1417638"/>
            <a:ext cx="7503397" cy="5440362"/>
          </a:xfrm>
        </p:spPr>
      </p:pic>
    </p:spTree>
    <p:extLst>
      <p:ext uri="{BB962C8B-B14F-4D97-AF65-F5344CB8AC3E}">
        <p14:creationId xmlns:p14="http://schemas.microsoft.com/office/powerpoint/2010/main" val="1080976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Ergänzung Schema</a:t>
            </a:r>
            <a:endParaRPr lang="de-DE" dirty="0"/>
          </a:p>
        </p:txBody>
      </p:sp>
      <p:pic>
        <p:nvPicPr>
          <p:cNvPr id="6" name="Inhaltsplatzhalter 5" descr="Aufbau der Schaltung mit Rc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1148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Simulation mit gewählten Kondensatoren</a:t>
            </a:r>
            <a:endParaRPr lang="de-DE" dirty="0"/>
          </a:p>
        </p:txBody>
      </p:sp>
      <p:pic>
        <p:nvPicPr>
          <p:cNvPr id="4" name="Inhaltsplatzhalter 3" descr="SimulationGewaelte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" r="1021"/>
          <a:stretch>
            <a:fillRect/>
          </a:stretch>
        </p:blipFill>
        <p:spPr>
          <a:xfrm>
            <a:off x="3118" y="1417638"/>
            <a:ext cx="9140882" cy="5027133"/>
          </a:xfrm>
        </p:spPr>
      </p:pic>
      <p:pic>
        <p:nvPicPr>
          <p:cNvPr id="5" name="Inhaltsplatzhalter 3" descr="SimulationGewaelteC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05" t="20278" r="23986" b="73210"/>
          <a:stretch/>
        </p:blipFill>
        <p:spPr>
          <a:xfrm>
            <a:off x="5223111" y="1958767"/>
            <a:ext cx="3791585" cy="97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0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Interpretation Ergebnisse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/>
              <a:t>-</a:t>
            </a:r>
            <a:r>
              <a:rPr lang="de-DE" sz="2800" dirty="0" smtClean="0"/>
              <a:t>Korrekte Ausgangsimpedanz bei Messung ohne Last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-Fehlerhafte Eingangsimpedanz, zurückzuführen auf   </a:t>
            </a:r>
            <a:r>
              <a:rPr lang="de-DE" sz="2800" dirty="0" err="1" smtClean="0"/>
              <a:t>niederohmige</a:t>
            </a:r>
            <a:r>
              <a:rPr lang="de-DE" sz="2800" dirty="0" smtClean="0"/>
              <a:t> Parallelwiderstände der Kondensatoren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-Verschiebung der Grenzfrequenz, zurückzuführen auf abweichende Kapazitätswerte (im Vergleich zur Simulation)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5733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Berechnung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Resonanzformel:</a:t>
            </a:r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Berechnung </a:t>
            </a:r>
            <a:r>
              <a:rPr lang="de-DE" sz="2800" dirty="0" err="1" smtClean="0"/>
              <a:t>Teilerfaktor</a:t>
            </a:r>
            <a:r>
              <a:rPr lang="de-DE" sz="2800" dirty="0" smtClean="0"/>
              <a:t>: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r>
              <a:rPr lang="de-DE" sz="2800" dirty="0" smtClean="0"/>
              <a:t> </a:t>
            </a:r>
          </a:p>
          <a:p>
            <a:pPr marL="0" indent="0">
              <a:buNone/>
            </a:pPr>
            <a:endParaRPr lang="de-DE" sz="2800" dirty="0" smtClean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783351"/>
              </p:ext>
            </p:extLst>
          </p:nvPr>
        </p:nvGraphicFramePr>
        <p:xfrm>
          <a:off x="568960" y="2286000"/>
          <a:ext cx="4164984" cy="7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Formel" r:id="rId3" imgW="2260600" imgH="419100" progId="Equation.3">
                  <p:embed/>
                </p:oleObj>
              </mc:Choice>
              <mc:Fallback>
                <p:oleObj name="Formel" r:id="rId3" imgW="2260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8960" y="2286000"/>
                        <a:ext cx="4164984" cy="77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135338"/>
              </p:ext>
            </p:extLst>
          </p:nvPr>
        </p:nvGraphicFramePr>
        <p:xfrm>
          <a:off x="568960" y="3793489"/>
          <a:ext cx="1544320" cy="8162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Formel" r:id="rId5" imgW="889000" imgH="469900" progId="Equation.3">
                  <p:embed/>
                </p:oleObj>
              </mc:Choice>
              <mc:Fallback>
                <p:oleObj name="Formel" r:id="rId5" imgW="889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960" y="3793489"/>
                        <a:ext cx="1544320" cy="8162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406513"/>
              </p:ext>
            </p:extLst>
          </p:nvPr>
        </p:nvGraphicFramePr>
        <p:xfrm>
          <a:off x="568960" y="4930088"/>
          <a:ext cx="4775200" cy="1696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Formel" r:id="rId7" imgW="2501900" imgH="889000" progId="Equation.3">
                  <p:embed/>
                </p:oleObj>
              </mc:Choice>
              <mc:Fallback>
                <p:oleObj name="Formel" r:id="rId7" imgW="25019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60" y="4930088"/>
                        <a:ext cx="4775200" cy="1696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425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</a:t>
            </a:r>
            <a:endParaRPr lang="de-DE" dirty="0"/>
          </a:p>
        </p:txBody>
      </p:sp>
      <p:pic>
        <p:nvPicPr>
          <p:cNvPr id="4" name="Inhaltsplatzhalter 3" descr="Aufbau der Schaltung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" r="4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05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Simulationsergebnisse</a:t>
            </a:r>
            <a:endParaRPr lang="de-DE" dirty="0"/>
          </a:p>
        </p:txBody>
      </p:sp>
      <p:pic>
        <p:nvPicPr>
          <p:cNvPr id="4" name="Inhaltsplatzhalter 3" descr="Simulat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>
            <a:fillRect/>
          </a:stretch>
        </p:blipFill>
        <p:spPr/>
      </p:pic>
      <p:pic>
        <p:nvPicPr>
          <p:cNvPr id="5" name="Inhaltsplatzhalter 3" descr="Simul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4" t="11785" r="30188" b="72950"/>
          <a:stretch/>
        </p:blipFill>
        <p:spPr>
          <a:xfrm>
            <a:off x="5303520" y="1869441"/>
            <a:ext cx="3616960" cy="20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9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Messaufbau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Wahl Kondensatoren:</a:t>
            </a:r>
          </a:p>
          <a:p>
            <a:pPr marL="0" indent="0">
              <a:buNone/>
            </a:pPr>
            <a:r>
              <a:rPr lang="de-DE" sz="2800" dirty="0" smtClean="0"/>
              <a:t>KO : Agilent MSO6052A</a:t>
            </a:r>
          </a:p>
          <a:p>
            <a:pPr marL="0" indent="0">
              <a:buNone/>
            </a:pPr>
            <a:r>
              <a:rPr lang="de-DE" sz="2800" dirty="0" smtClean="0"/>
              <a:t>Funktionsgenerator : Agilent 33220A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707600"/>
              </p:ext>
            </p:extLst>
          </p:nvPr>
        </p:nvGraphicFramePr>
        <p:xfrm>
          <a:off x="3937000" y="1691640"/>
          <a:ext cx="2635250" cy="421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Formel" r:id="rId3" imgW="1270000" imgH="203200" progId="Equation.3">
                  <p:embed/>
                </p:oleObj>
              </mc:Choice>
              <mc:Fallback>
                <p:oleObj name="Formel" r:id="rId3" imgW="1270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7000" y="1691640"/>
                        <a:ext cx="2635250" cy="421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Bild 5" descr="IMG_4665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0" t="24234" r="18224" b="7989"/>
          <a:stretch/>
        </p:blipFill>
        <p:spPr>
          <a:xfrm>
            <a:off x="1774107" y="3106735"/>
            <a:ext cx="5595786" cy="37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4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KO</a:t>
            </a:r>
            <a:endParaRPr lang="de-DE" dirty="0"/>
          </a:p>
        </p:txBody>
      </p:sp>
      <p:pic>
        <p:nvPicPr>
          <p:cNvPr id="4" name="Inhaltsplatzhalter 3" descr="IMG_4666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5229" r="22222" b="15141"/>
          <a:stretch/>
        </p:blipFill>
        <p:spPr>
          <a:xfrm>
            <a:off x="1031240" y="1401747"/>
            <a:ext cx="7081520" cy="5456253"/>
          </a:xfrm>
        </p:spPr>
      </p:pic>
    </p:spTree>
    <p:extLst>
      <p:ext uri="{BB962C8B-B14F-4D97-AF65-F5344CB8AC3E}">
        <p14:creationId xmlns:p14="http://schemas.microsoft.com/office/powerpoint/2010/main" val="133124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 LCR-Messbrücke, </a:t>
            </a:r>
            <a:r>
              <a:rPr lang="de-DE" dirty="0" err="1" smtClean="0"/>
              <a:t>Za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5" t="11843" r="17185" b="12611"/>
          <a:stretch/>
        </p:blipFill>
        <p:spPr>
          <a:xfrm>
            <a:off x="1002370" y="1498095"/>
            <a:ext cx="7139260" cy="5359905"/>
          </a:xfrm>
        </p:spPr>
      </p:pic>
    </p:spTree>
    <p:extLst>
      <p:ext uri="{BB962C8B-B14F-4D97-AF65-F5344CB8AC3E}">
        <p14:creationId xmlns:p14="http://schemas.microsoft.com/office/powerpoint/2010/main" val="267127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Za</a:t>
            </a:r>
            <a:r>
              <a:rPr lang="de-DE" dirty="0" smtClean="0"/>
              <a:t>(f) ohne R-Last</a:t>
            </a:r>
            <a:endParaRPr lang="de-DE" dirty="0"/>
          </a:p>
        </p:txBody>
      </p:sp>
      <p:pic>
        <p:nvPicPr>
          <p:cNvPr id="4" name="Inhaltsplatzhalter 3" descr="IMG_466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10378" r="5972" b="1479"/>
          <a:stretch/>
        </p:blipFill>
        <p:spPr>
          <a:xfrm>
            <a:off x="977981" y="1488174"/>
            <a:ext cx="7188039" cy="5369826"/>
          </a:xfrm>
        </p:spPr>
      </p:pic>
    </p:spTree>
    <p:extLst>
      <p:ext uri="{BB962C8B-B14F-4D97-AF65-F5344CB8AC3E}">
        <p14:creationId xmlns:p14="http://schemas.microsoft.com/office/powerpoint/2010/main" val="402750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Ze</a:t>
            </a:r>
            <a:r>
              <a:rPr lang="de-DE" dirty="0" smtClean="0"/>
              <a:t>(f)</a:t>
            </a:r>
            <a:endParaRPr lang="de-DE" dirty="0"/>
          </a:p>
        </p:txBody>
      </p:sp>
      <p:pic>
        <p:nvPicPr>
          <p:cNvPr id="4" name="Inhaltsplatzhalter 3" descr="IMG_4661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0" t="9303" r="7541" b="11857"/>
          <a:stretch/>
        </p:blipFill>
        <p:spPr>
          <a:xfrm>
            <a:off x="822800" y="1417638"/>
            <a:ext cx="7498401" cy="5440362"/>
          </a:xfrm>
        </p:spPr>
      </p:pic>
    </p:spTree>
    <p:extLst>
      <p:ext uri="{BB962C8B-B14F-4D97-AF65-F5344CB8AC3E}">
        <p14:creationId xmlns:p14="http://schemas.microsoft.com/office/powerpoint/2010/main" val="3661842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Macintosh PowerPoint</Application>
  <PresentationFormat>Bildschirmpräsentation (4:3)</PresentationFormat>
  <Paragraphs>29</Paragraphs>
  <Slides>13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Office-Design</vt:lpstr>
      <vt:lpstr>Microsoft Formel-Editor</vt:lpstr>
      <vt:lpstr>Präsentation Laborübung 2 Ankopplung an Schwingkreis</vt:lpstr>
      <vt:lpstr>Berechnung</vt:lpstr>
      <vt:lpstr>Simulation</vt:lpstr>
      <vt:lpstr>Simulationsergebnisse</vt:lpstr>
      <vt:lpstr>Messaufbau</vt:lpstr>
      <vt:lpstr>Ergebnis KO</vt:lpstr>
      <vt:lpstr>Ergebnis LCR-Messbrücke, Za(f)</vt:lpstr>
      <vt:lpstr>Za(f) ohne R-Last</vt:lpstr>
      <vt:lpstr>Ze(f)</vt:lpstr>
      <vt:lpstr>Ausmessen Kondensator</vt:lpstr>
      <vt:lpstr>Ergänzung Schema</vt:lpstr>
      <vt:lpstr>Simulation mit gewählten Kondensatoren</vt:lpstr>
      <vt:lpstr>Interpretation Ergebnisse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 Laborübung 2 Ankopplung an Schwingkreis</dc:title>
  <dc:creator>Tobias Heer</dc:creator>
  <cp:lastModifiedBy>Tobias Heer</cp:lastModifiedBy>
  <cp:revision>13</cp:revision>
  <dcterms:created xsi:type="dcterms:W3CDTF">2016-10-17T13:01:44Z</dcterms:created>
  <dcterms:modified xsi:type="dcterms:W3CDTF">2016-10-17T15:09:04Z</dcterms:modified>
</cp:coreProperties>
</file>